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3" d="100"/>
          <a:sy n="73" d="100"/>
        </p:scale>
        <p:origin x="66" y="4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11/7/2018</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11/7/2018</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AEF2C-DDAE-4D68-B741-627044DBDAB9}"/>
              </a:ext>
            </a:extLst>
          </p:cNvPr>
          <p:cNvSpPr>
            <a:spLocks noGrp="1"/>
          </p:cNvSpPr>
          <p:nvPr>
            <p:ph type="ctrTitle"/>
          </p:nvPr>
        </p:nvSpPr>
        <p:spPr>
          <a:xfrm>
            <a:off x="0" y="1595718"/>
            <a:ext cx="12192000" cy="932329"/>
          </a:xfrm>
        </p:spPr>
        <p:txBody>
          <a:bodyPr>
            <a:normAutofit/>
          </a:bodyPr>
          <a:lstStyle/>
          <a:p>
            <a:r>
              <a:rPr lang="en-US" dirty="0"/>
              <a:t>Are you related to a super hero?</a:t>
            </a:r>
          </a:p>
        </p:txBody>
      </p:sp>
      <p:pic>
        <p:nvPicPr>
          <p:cNvPr id="5" name="Picture 4">
            <a:extLst>
              <a:ext uri="{FF2B5EF4-FFF2-40B4-BE49-F238E27FC236}">
                <a16:creationId xmlns:a16="http://schemas.microsoft.com/office/drawing/2014/main" id="{AB27D760-7F82-4732-B2CD-96BAE2FBDB94}"/>
              </a:ext>
            </a:extLst>
          </p:cNvPr>
          <p:cNvPicPr>
            <a:picLocks noChangeAspect="1"/>
          </p:cNvPicPr>
          <p:nvPr/>
        </p:nvPicPr>
        <p:blipFill>
          <a:blip r:embed="rId2"/>
          <a:stretch>
            <a:fillRect/>
          </a:stretch>
        </p:blipFill>
        <p:spPr>
          <a:xfrm>
            <a:off x="0" y="2207623"/>
            <a:ext cx="12192000" cy="4842256"/>
          </a:xfrm>
          <a:prstGeom prst="rect">
            <a:avLst/>
          </a:prstGeom>
        </p:spPr>
      </p:pic>
      <p:pic>
        <p:nvPicPr>
          <p:cNvPr id="7" name="Picture 6">
            <a:extLst>
              <a:ext uri="{FF2B5EF4-FFF2-40B4-BE49-F238E27FC236}">
                <a16:creationId xmlns:a16="http://schemas.microsoft.com/office/drawing/2014/main" id="{E37D56E5-6108-4EE6-8E1E-EAACA1DF997B}"/>
              </a:ext>
            </a:extLst>
          </p:cNvPr>
          <p:cNvPicPr>
            <a:picLocks noChangeAspect="1"/>
          </p:cNvPicPr>
          <p:nvPr/>
        </p:nvPicPr>
        <p:blipFill>
          <a:blip r:embed="rId3"/>
          <a:stretch>
            <a:fillRect/>
          </a:stretch>
        </p:blipFill>
        <p:spPr>
          <a:xfrm>
            <a:off x="4045783" y="330849"/>
            <a:ext cx="4100433" cy="1264869"/>
          </a:xfrm>
          <a:prstGeom prst="rect">
            <a:avLst/>
          </a:prstGeom>
        </p:spPr>
      </p:pic>
    </p:spTree>
    <p:extLst>
      <p:ext uri="{BB962C8B-B14F-4D97-AF65-F5344CB8AC3E}">
        <p14:creationId xmlns:p14="http://schemas.microsoft.com/office/powerpoint/2010/main" val="268072005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9CBE0-AEB1-472D-9DFC-D9FC115EB830}"/>
              </a:ext>
            </a:extLst>
          </p:cNvPr>
          <p:cNvSpPr>
            <a:spLocks noGrp="1"/>
          </p:cNvSpPr>
          <p:nvPr>
            <p:ph type="title"/>
          </p:nvPr>
        </p:nvSpPr>
        <p:spPr/>
        <p:txBody>
          <a:bodyPr/>
          <a:lstStyle/>
          <a:p>
            <a:r>
              <a:rPr lang="en-US" dirty="0"/>
              <a:t>Application concept</a:t>
            </a:r>
          </a:p>
        </p:txBody>
      </p:sp>
      <p:pic>
        <p:nvPicPr>
          <p:cNvPr id="5" name="Content Placeholder 4">
            <a:extLst>
              <a:ext uri="{FF2B5EF4-FFF2-40B4-BE49-F238E27FC236}">
                <a16:creationId xmlns:a16="http://schemas.microsoft.com/office/drawing/2014/main" id="{79A2F766-89FD-4BDE-8514-6E97AE1FBDB5}"/>
              </a:ext>
            </a:extLst>
          </p:cNvPr>
          <p:cNvPicPr>
            <a:picLocks noGrp="1" noChangeAspect="1"/>
          </p:cNvPicPr>
          <p:nvPr>
            <p:ph idx="1"/>
          </p:nvPr>
        </p:nvPicPr>
        <p:blipFill>
          <a:blip r:embed="rId2"/>
          <a:stretch>
            <a:fillRect/>
          </a:stretch>
        </p:blipFill>
        <p:spPr>
          <a:xfrm>
            <a:off x="9466375" y="3733800"/>
            <a:ext cx="2504577" cy="3124200"/>
          </a:xfrm>
        </p:spPr>
      </p:pic>
      <p:sp>
        <p:nvSpPr>
          <p:cNvPr id="10" name="TextBox 9">
            <a:extLst>
              <a:ext uri="{FF2B5EF4-FFF2-40B4-BE49-F238E27FC236}">
                <a16:creationId xmlns:a16="http://schemas.microsoft.com/office/drawing/2014/main" id="{8D0AE389-D1A4-4A61-A568-76E230B404AA}"/>
              </a:ext>
            </a:extLst>
          </p:cNvPr>
          <p:cNvSpPr txBox="1"/>
          <p:nvPr/>
        </p:nvSpPr>
        <p:spPr>
          <a:xfrm>
            <a:off x="2739003" y="2544357"/>
            <a:ext cx="5412220" cy="1477328"/>
          </a:xfrm>
          <a:prstGeom prst="rect">
            <a:avLst/>
          </a:prstGeom>
          <a:noFill/>
        </p:spPr>
        <p:txBody>
          <a:bodyPr wrap="square" rtlCol="0">
            <a:spAutoFit/>
          </a:bodyPr>
          <a:lstStyle/>
          <a:p>
            <a:r>
              <a:rPr lang="en-US" dirty="0"/>
              <a:t>Upload your photo to compare to an array of super hero photos.  The application will return the match with the highest probability, along with a brief description of the hero.  Searches are dated and stored and available for review.</a:t>
            </a:r>
          </a:p>
        </p:txBody>
      </p:sp>
    </p:spTree>
    <p:extLst>
      <p:ext uri="{BB962C8B-B14F-4D97-AF65-F5344CB8AC3E}">
        <p14:creationId xmlns:p14="http://schemas.microsoft.com/office/powerpoint/2010/main" val="3465782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EE3F4-B47C-48CD-970A-700C8C5BFE66}"/>
              </a:ext>
            </a:extLst>
          </p:cNvPr>
          <p:cNvSpPr>
            <a:spLocks noGrp="1"/>
          </p:cNvSpPr>
          <p:nvPr>
            <p:ph type="title"/>
          </p:nvPr>
        </p:nvSpPr>
        <p:spPr/>
        <p:txBody>
          <a:bodyPr/>
          <a:lstStyle/>
          <a:p>
            <a:r>
              <a:rPr lang="en-US" dirty="0"/>
              <a:t>Why do this?</a:t>
            </a:r>
          </a:p>
        </p:txBody>
      </p:sp>
      <p:pic>
        <p:nvPicPr>
          <p:cNvPr id="5" name="Content Placeholder 4">
            <a:extLst>
              <a:ext uri="{FF2B5EF4-FFF2-40B4-BE49-F238E27FC236}">
                <a16:creationId xmlns:a16="http://schemas.microsoft.com/office/drawing/2014/main" id="{7D4EB6AB-EC2E-4463-BD2D-C00BE8C50FAD}"/>
              </a:ext>
            </a:extLst>
          </p:cNvPr>
          <p:cNvPicPr>
            <a:picLocks noGrp="1" noChangeAspect="1"/>
          </p:cNvPicPr>
          <p:nvPr>
            <p:ph idx="1"/>
          </p:nvPr>
        </p:nvPicPr>
        <p:blipFill>
          <a:blip r:embed="rId2"/>
          <a:stretch>
            <a:fillRect/>
          </a:stretch>
        </p:blipFill>
        <p:spPr>
          <a:xfrm>
            <a:off x="8721260" y="304800"/>
            <a:ext cx="3054282" cy="3124200"/>
          </a:xfrm>
        </p:spPr>
      </p:pic>
      <p:sp>
        <p:nvSpPr>
          <p:cNvPr id="11" name="TextBox 10">
            <a:extLst>
              <a:ext uri="{FF2B5EF4-FFF2-40B4-BE49-F238E27FC236}">
                <a16:creationId xmlns:a16="http://schemas.microsoft.com/office/drawing/2014/main" id="{D2965D30-3956-4138-9242-DE24C0953046}"/>
              </a:ext>
            </a:extLst>
          </p:cNvPr>
          <p:cNvSpPr txBox="1"/>
          <p:nvPr/>
        </p:nvSpPr>
        <p:spPr>
          <a:xfrm>
            <a:off x="2730137" y="3429000"/>
            <a:ext cx="4911634" cy="646331"/>
          </a:xfrm>
          <a:prstGeom prst="rect">
            <a:avLst/>
          </a:prstGeom>
          <a:noFill/>
        </p:spPr>
        <p:txBody>
          <a:bodyPr wrap="square" rtlCol="0">
            <a:spAutoFit/>
          </a:bodyPr>
          <a:lstStyle/>
          <a:p>
            <a:r>
              <a:rPr lang="en-US" dirty="0"/>
              <a:t>We wanted to find a fun way to interact with facial recognition software.</a:t>
            </a:r>
          </a:p>
        </p:txBody>
      </p:sp>
    </p:spTree>
    <p:extLst>
      <p:ext uri="{BB962C8B-B14F-4D97-AF65-F5344CB8AC3E}">
        <p14:creationId xmlns:p14="http://schemas.microsoft.com/office/powerpoint/2010/main" val="4026952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6393B-1E4C-4DDE-B439-107AFC67980D}"/>
              </a:ext>
            </a:extLst>
          </p:cNvPr>
          <p:cNvSpPr>
            <a:spLocks noGrp="1"/>
          </p:cNvSpPr>
          <p:nvPr>
            <p:ph type="title"/>
          </p:nvPr>
        </p:nvSpPr>
        <p:spPr/>
        <p:txBody>
          <a:bodyPr/>
          <a:lstStyle/>
          <a:p>
            <a:r>
              <a:rPr lang="en-US" dirty="0"/>
              <a:t>Design process</a:t>
            </a:r>
          </a:p>
        </p:txBody>
      </p:sp>
      <p:pic>
        <p:nvPicPr>
          <p:cNvPr id="5" name="Content Placeholder 4">
            <a:extLst>
              <a:ext uri="{FF2B5EF4-FFF2-40B4-BE49-F238E27FC236}">
                <a16:creationId xmlns:a16="http://schemas.microsoft.com/office/drawing/2014/main" id="{F7F4E7C3-6C5E-489B-90AE-2DEF0FD89902}"/>
              </a:ext>
            </a:extLst>
          </p:cNvPr>
          <p:cNvPicPr>
            <a:picLocks noGrp="1" noChangeAspect="1"/>
          </p:cNvPicPr>
          <p:nvPr>
            <p:ph idx="1"/>
          </p:nvPr>
        </p:nvPicPr>
        <p:blipFill>
          <a:blip r:embed="rId2"/>
          <a:stretch>
            <a:fillRect/>
          </a:stretch>
        </p:blipFill>
        <p:spPr>
          <a:xfrm>
            <a:off x="0" y="3733800"/>
            <a:ext cx="2846651" cy="3124200"/>
          </a:xfrm>
        </p:spPr>
      </p:pic>
      <p:sp>
        <p:nvSpPr>
          <p:cNvPr id="8" name="TextBox 7">
            <a:extLst>
              <a:ext uri="{FF2B5EF4-FFF2-40B4-BE49-F238E27FC236}">
                <a16:creationId xmlns:a16="http://schemas.microsoft.com/office/drawing/2014/main" id="{FF7F14EB-2883-41BE-8E36-217F30D98E97}"/>
              </a:ext>
            </a:extLst>
          </p:cNvPr>
          <p:cNvSpPr txBox="1"/>
          <p:nvPr/>
        </p:nvSpPr>
        <p:spPr>
          <a:xfrm>
            <a:off x="3331029" y="1874520"/>
            <a:ext cx="8608422" cy="4247317"/>
          </a:xfrm>
          <a:prstGeom prst="rect">
            <a:avLst/>
          </a:prstGeom>
          <a:noFill/>
        </p:spPr>
        <p:txBody>
          <a:bodyPr wrap="square" rtlCol="0">
            <a:spAutoFit/>
          </a:bodyPr>
          <a:lstStyle/>
          <a:p>
            <a:r>
              <a:rPr lang="en-US" dirty="0"/>
              <a:t>We started with a very high level concepts of different ideas, and worked through how we could make each idea work.  After throwing out some ideas, we settled on an idea to pursue.  </a:t>
            </a:r>
          </a:p>
          <a:p>
            <a:endParaRPr lang="en-US" dirty="0"/>
          </a:p>
          <a:p>
            <a:r>
              <a:rPr lang="en-US" dirty="0"/>
              <a:t>Each team member spent time researching various APIs to determine if this idea was feasible for this assignment, given the time constraints.   </a:t>
            </a:r>
          </a:p>
          <a:p>
            <a:endParaRPr lang="en-US" dirty="0"/>
          </a:p>
          <a:p>
            <a:r>
              <a:rPr lang="en-US" dirty="0"/>
              <a:t>After determining to persevere, we developed what the minimal viable product would look like.  We listed APIs we would use, thought of how we would utilize Firebase, what repeating element to use, etc.</a:t>
            </a:r>
          </a:p>
          <a:p>
            <a:endParaRPr lang="en-US" dirty="0"/>
          </a:p>
          <a:p>
            <a:r>
              <a:rPr lang="en-US" dirty="0"/>
              <a:t>We wrote user stories in GitHub, and created a project.  Then each member assigned themselves some stories to work on.  As we completed the stories, we closed and moved them to ‘Done’.  We created additional user stories for gaps that were identified during the process.</a:t>
            </a:r>
          </a:p>
        </p:txBody>
      </p:sp>
    </p:spTree>
    <p:extLst>
      <p:ext uri="{BB962C8B-B14F-4D97-AF65-F5344CB8AC3E}">
        <p14:creationId xmlns:p14="http://schemas.microsoft.com/office/powerpoint/2010/main" val="2970023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B7FAE-A39A-42EF-B8C7-8F15E3FB1C88}"/>
              </a:ext>
            </a:extLst>
          </p:cNvPr>
          <p:cNvSpPr>
            <a:spLocks noGrp="1"/>
          </p:cNvSpPr>
          <p:nvPr>
            <p:ph type="title"/>
          </p:nvPr>
        </p:nvSpPr>
        <p:spPr/>
        <p:txBody>
          <a:bodyPr/>
          <a:lstStyle/>
          <a:p>
            <a:r>
              <a:rPr lang="en-US" dirty="0"/>
              <a:t>technologies</a:t>
            </a:r>
          </a:p>
        </p:txBody>
      </p:sp>
      <p:pic>
        <p:nvPicPr>
          <p:cNvPr id="15" name="Content Placeholder 14">
            <a:extLst>
              <a:ext uri="{FF2B5EF4-FFF2-40B4-BE49-F238E27FC236}">
                <a16:creationId xmlns:a16="http://schemas.microsoft.com/office/drawing/2014/main" id="{0A11AA08-E528-47B5-8D87-41E3A3F83C9B}"/>
              </a:ext>
            </a:extLst>
          </p:cNvPr>
          <p:cNvPicPr>
            <a:picLocks noGrp="1" noChangeAspect="1"/>
          </p:cNvPicPr>
          <p:nvPr>
            <p:ph idx="1"/>
          </p:nvPr>
        </p:nvPicPr>
        <p:blipFill>
          <a:blip r:embed="rId2"/>
          <a:stretch>
            <a:fillRect/>
          </a:stretch>
        </p:blipFill>
        <p:spPr>
          <a:xfrm>
            <a:off x="9762991" y="3938257"/>
            <a:ext cx="2224856" cy="2919743"/>
          </a:xfrm>
        </p:spPr>
      </p:pic>
      <p:sp>
        <p:nvSpPr>
          <p:cNvPr id="18" name="TextBox 17">
            <a:extLst>
              <a:ext uri="{FF2B5EF4-FFF2-40B4-BE49-F238E27FC236}">
                <a16:creationId xmlns:a16="http://schemas.microsoft.com/office/drawing/2014/main" id="{32AF74AD-DE43-45AE-8F56-54A5180ACE83}"/>
              </a:ext>
            </a:extLst>
          </p:cNvPr>
          <p:cNvSpPr txBox="1"/>
          <p:nvPr/>
        </p:nvSpPr>
        <p:spPr>
          <a:xfrm>
            <a:off x="1972491" y="2808514"/>
            <a:ext cx="6348549" cy="2585323"/>
          </a:xfrm>
          <a:prstGeom prst="rect">
            <a:avLst/>
          </a:prstGeom>
          <a:noFill/>
        </p:spPr>
        <p:txBody>
          <a:bodyPr wrap="square" rtlCol="0">
            <a:spAutoFit/>
          </a:bodyPr>
          <a:lstStyle/>
          <a:p>
            <a:pPr marL="285750" indent="-285750">
              <a:buFont typeface="Arial" panose="020B0604020202020204" pitchFamily="34" charset="0"/>
              <a:buChar char="•"/>
            </a:pPr>
            <a:r>
              <a:rPr lang="en-US" dirty="0"/>
              <a:t>APIs:  Face++, Marvel (via AJAX calls)</a:t>
            </a:r>
          </a:p>
          <a:p>
            <a:endParaRPr lang="en-US" dirty="0"/>
          </a:p>
          <a:p>
            <a:pPr marL="285750" indent="-285750">
              <a:buFont typeface="Arial" panose="020B0604020202020204" pitchFamily="34" charset="0"/>
              <a:buChar char="•"/>
            </a:pPr>
            <a:r>
              <a:rPr lang="en-US" dirty="0"/>
              <a:t>Database: Firebase</a:t>
            </a:r>
          </a:p>
          <a:p>
            <a:endParaRPr lang="en-US" dirty="0"/>
          </a:p>
          <a:p>
            <a:pPr marL="285750" indent="-285750">
              <a:buFont typeface="Arial" panose="020B0604020202020204" pitchFamily="34" charset="0"/>
              <a:buChar char="•"/>
            </a:pPr>
            <a:r>
              <a:rPr lang="en-US" dirty="0"/>
              <a:t>CSS Framework: Bootstrap</a:t>
            </a:r>
          </a:p>
          <a:p>
            <a:endParaRPr lang="en-US" dirty="0"/>
          </a:p>
          <a:p>
            <a:pPr marL="285750" indent="-285750">
              <a:buFont typeface="Arial" panose="020B0604020202020204" pitchFamily="34" charset="0"/>
              <a:buChar char="•"/>
            </a:pPr>
            <a:r>
              <a:rPr lang="en-US" dirty="0"/>
              <a:t>New Library:</a:t>
            </a:r>
          </a:p>
          <a:p>
            <a:endParaRPr lang="en-US" dirty="0"/>
          </a:p>
          <a:p>
            <a:endParaRPr lang="en-US" dirty="0"/>
          </a:p>
        </p:txBody>
      </p:sp>
    </p:spTree>
    <p:extLst>
      <p:ext uri="{BB962C8B-B14F-4D97-AF65-F5344CB8AC3E}">
        <p14:creationId xmlns:p14="http://schemas.microsoft.com/office/powerpoint/2010/main" val="515254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2AF55-3A54-49EC-8C87-E2AAEBE0C789}"/>
              </a:ext>
            </a:extLst>
          </p:cNvPr>
          <p:cNvSpPr>
            <a:spLocks noGrp="1"/>
          </p:cNvSpPr>
          <p:nvPr>
            <p:ph type="title"/>
          </p:nvPr>
        </p:nvSpPr>
        <p:spPr/>
        <p:txBody>
          <a:bodyPr/>
          <a:lstStyle/>
          <a:p>
            <a:r>
              <a:rPr lang="en-US" dirty="0"/>
              <a:t>demonstration</a:t>
            </a:r>
          </a:p>
        </p:txBody>
      </p:sp>
      <p:pic>
        <p:nvPicPr>
          <p:cNvPr id="5" name="Content Placeholder 4">
            <a:extLst>
              <a:ext uri="{FF2B5EF4-FFF2-40B4-BE49-F238E27FC236}">
                <a16:creationId xmlns:a16="http://schemas.microsoft.com/office/drawing/2014/main" id="{748DF693-46EB-46DE-89B4-3E86B82E4DDE}"/>
              </a:ext>
            </a:extLst>
          </p:cNvPr>
          <p:cNvPicPr>
            <a:picLocks noGrp="1" noChangeAspect="1"/>
          </p:cNvPicPr>
          <p:nvPr>
            <p:ph idx="1"/>
          </p:nvPr>
        </p:nvPicPr>
        <p:blipFill>
          <a:blip r:embed="rId2"/>
          <a:stretch>
            <a:fillRect/>
          </a:stretch>
        </p:blipFill>
        <p:spPr>
          <a:xfrm>
            <a:off x="182382" y="3733800"/>
            <a:ext cx="3124200" cy="3124200"/>
          </a:xfrm>
        </p:spPr>
      </p:pic>
    </p:spTree>
    <p:extLst>
      <p:ext uri="{BB962C8B-B14F-4D97-AF65-F5344CB8AC3E}">
        <p14:creationId xmlns:p14="http://schemas.microsoft.com/office/powerpoint/2010/main" val="914436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992B1-3074-41F1-B27C-B0B340585B0F}"/>
              </a:ext>
            </a:extLst>
          </p:cNvPr>
          <p:cNvSpPr>
            <a:spLocks noGrp="1"/>
          </p:cNvSpPr>
          <p:nvPr>
            <p:ph type="title"/>
          </p:nvPr>
        </p:nvSpPr>
        <p:spPr/>
        <p:txBody>
          <a:bodyPr/>
          <a:lstStyle/>
          <a:p>
            <a:r>
              <a:rPr lang="en-US" dirty="0"/>
              <a:t>The future</a:t>
            </a:r>
          </a:p>
        </p:txBody>
      </p:sp>
      <p:pic>
        <p:nvPicPr>
          <p:cNvPr id="5" name="Content Placeholder 4">
            <a:extLst>
              <a:ext uri="{FF2B5EF4-FFF2-40B4-BE49-F238E27FC236}">
                <a16:creationId xmlns:a16="http://schemas.microsoft.com/office/drawing/2014/main" id="{4B93DFC3-253B-4D6D-B509-C96FDAF83024}"/>
              </a:ext>
            </a:extLst>
          </p:cNvPr>
          <p:cNvPicPr>
            <a:picLocks noGrp="1" noChangeAspect="1"/>
          </p:cNvPicPr>
          <p:nvPr>
            <p:ph idx="1"/>
          </p:nvPr>
        </p:nvPicPr>
        <p:blipFill>
          <a:blip r:embed="rId2"/>
          <a:stretch>
            <a:fillRect/>
          </a:stretch>
        </p:blipFill>
        <p:spPr>
          <a:xfrm>
            <a:off x="9954345" y="304800"/>
            <a:ext cx="1868271" cy="3124200"/>
          </a:xfrm>
        </p:spPr>
      </p:pic>
    </p:spTree>
    <p:extLst>
      <p:ext uri="{BB962C8B-B14F-4D97-AF65-F5344CB8AC3E}">
        <p14:creationId xmlns:p14="http://schemas.microsoft.com/office/powerpoint/2010/main" val="39552533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D40F0-9C61-4759-BFF0-D28E77217D60}"/>
              </a:ext>
            </a:extLst>
          </p:cNvPr>
          <p:cNvSpPr>
            <a:spLocks noGrp="1"/>
          </p:cNvSpPr>
          <p:nvPr>
            <p:ph type="title"/>
          </p:nvPr>
        </p:nvSpPr>
        <p:spPr/>
        <p:txBody>
          <a:bodyPr/>
          <a:lstStyle/>
          <a:p>
            <a:r>
              <a:rPr lang="en-US" dirty="0"/>
              <a:t>Questions</a:t>
            </a:r>
          </a:p>
        </p:txBody>
      </p:sp>
      <p:pic>
        <p:nvPicPr>
          <p:cNvPr id="5" name="Content Placeholder 4">
            <a:extLst>
              <a:ext uri="{FF2B5EF4-FFF2-40B4-BE49-F238E27FC236}">
                <a16:creationId xmlns:a16="http://schemas.microsoft.com/office/drawing/2014/main" id="{61F76ECF-66D1-40D5-9233-5E207F7BAF47}"/>
              </a:ext>
            </a:extLst>
          </p:cNvPr>
          <p:cNvPicPr>
            <a:picLocks noGrp="1" noChangeAspect="1"/>
          </p:cNvPicPr>
          <p:nvPr>
            <p:ph idx="1"/>
          </p:nvPr>
        </p:nvPicPr>
        <p:blipFill>
          <a:blip r:embed="rId2"/>
          <a:stretch>
            <a:fillRect/>
          </a:stretch>
        </p:blipFill>
        <p:spPr>
          <a:xfrm>
            <a:off x="10177862" y="3733800"/>
            <a:ext cx="1499616" cy="3124200"/>
          </a:xfrm>
        </p:spPr>
      </p:pic>
    </p:spTree>
    <p:extLst>
      <p:ext uri="{BB962C8B-B14F-4D97-AF65-F5344CB8AC3E}">
        <p14:creationId xmlns:p14="http://schemas.microsoft.com/office/powerpoint/2010/main" val="17651437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A9E023"/>
      </a:accent1>
      <a:accent2>
        <a:srgbClr val="1FCDB6"/>
      </a:accent2>
      <a:accent3>
        <a:srgbClr val="5F99C9"/>
      </a:accent3>
      <a:accent4>
        <a:srgbClr val="AE65D1"/>
      </a:accent4>
      <a:accent5>
        <a:srgbClr val="D06423"/>
      </a:accent5>
      <a:accent6>
        <a:srgbClr val="DCAB11"/>
      </a:accent6>
      <a:hlink>
        <a:srgbClr val="ADE133"/>
      </a:hlink>
      <a:folHlink>
        <a:srgbClr val="C2EA6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1FEE2289-88FB-467C-9C9A-54F3C85768F0}"/>
    </a:ext>
  </a:extLst>
</a:theme>
</file>

<file path=docProps/app.xml><?xml version="1.0" encoding="utf-8"?>
<Properties xmlns="http://schemas.openxmlformats.org/officeDocument/2006/extended-properties" xmlns:vt="http://schemas.openxmlformats.org/officeDocument/2006/docPropsVTypes">
  <Template>TM03457485[[fn=Mesh]]</Template>
  <TotalTime>68</TotalTime>
  <Words>250</Words>
  <Application>Microsoft Office PowerPoint</Application>
  <PresentationFormat>Widescreen</PresentationFormat>
  <Paragraphs>24</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Century Gothic</vt:lpstr>
      <vt:lpstr>Mesh</vt:lpstr>
      <vt:lpstr>Are you related to a super hero?</vt:lpstr>
      <vt:lpstr>Application concept</vt:lpstr>
      <vt:lpstr>Why do this?</vt:lpstr>
      <vt:lpstr>Design process</vt:lpstr>
      <vt:lpstr>technologies</vt:lpstr>
      <vt:lpstr>demonstration</vt:lpstr>
      <vt:lpstr>The future</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 you related to a super hero?</dc:title>
  <dc:creator>Kevin O'Brien</dc:creator>
  <cp:lastModifiedBy>Kevin O'Brien</cp:lastModifiedBy>
  <cp:revision>8</cp:revision>
  <dcterms:created xsi:type="dcterms:W3CDTF">2018-11-07T20:13:20Z</dcterms:created>
  <dcterms:modified xsi:type="dcterms:W3CDTF">2018-11-07T21:22:04Z</dcterms:modified>
</cp:coreProperties>
</file>

<file path=docProps/thumbnail.jpeg>
</file>